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18"/>
  </p:normalViewPr>
  <p:slideViewPr>
    <p:cSldViewPr snapToGrid="0" snapToObjects="1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9B15-983B-284D-99B2-243F6818F5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F712B-74DF-7940-BCF4-559153C4D5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21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AA4-3600-CF45-8F60-D8621462A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77EA0-567B-8E4B-B31D-310D515F8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well the environment maintains its operating mode without failing or collapsing</a:t>
            </a:r>
          </a:p>
        </p:txBody>
      </p:sp>
    </p:spTree>
    <p:extLst>
      <p:ext uri="{BB962C8B-B14F-4D97-AF65-F5344CB8AC3E}">
        <p14:creationId xmlns:p14="http://schemas.microsoft.com/office/powerpoint/2010/main" val="4043020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EDC68-746E-4041-A1CE-30FF84A4E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AFFE7-0804-3A48-AB3D-64F07D013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safety of my shelter could be improved by……</a:t>
            </a:r>
          </a:p>
          <a:p>
            <a:r>
              <a:rPr lang="en-US" sz="4000" dirty="0"/>
              <a:t>Improved stability could be achieved by…..</a:t>
            </a:r>
          </a:p>
          <a:p>
            <a:r>
              <a:rPr lang="en-US" sz="4000" dirty="0"/>
              <a:t>By comparing my current idea to my previous idea, it is more stable because….</a:t>
            </a:r>
          </a:p>
        </p:txBody>
      </p:sp>
    </p:spTree>
    <p:extLst>
      <p:ext uri="{BB962C8B-B14F-4D97-AF65-F5344CB8AC3E}">
        <p14:creationId xmlns:p14="http://schemas.microsoft.com/office/powerpoint/2010/main" val="412191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3386D-C64D-7F46-8141-1513E4191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Strength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64FEF-322F-934D-A335-5A0133A29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ability to withstand forces and pressures</a:t>
            </a:r>
          </a:p>
        </p:txBody>
      </p:sp>
    </p:spTree>
    <p:extLst>
      <p:ext uri="{BB962C8B-B14F-4D97-AF65-F5344CB8AC3E}">
        <p14:creationId xmlns:p14="http://schemas.microsoft.com/office/powerpoint/2010/main" val="266890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85CFB-10AE-0449-8192-52A2CC638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durability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13007-DFA1-6947-8173-62C98F42C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ability to last and withstand wear</a:t>
            </a:r>
          </a:p>
        </p:txBody>
      </p:sp>
    </p:spTree>
    <p:extLst>
      <p:ext uri="{BB962C8B-B14F-4D97-AF65-F5344CB8AC3E}">
        <p14:creationId xmlns:p14="http://schemas.microsoft.com/office/powerpoint/2010/main" val="17578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83065-055C-7149-B6EA-70022FC61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47A04-1FDA-1042-A78F-EF26070D2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I can make my shelter more durable by….</a:t>
            </a:r>
          </a:p>
          <a:p>
            <a:r>
              <a:rPr lang="en-US" sz="4000" dirty="0"/>
              <a:t>I need to consider the strength of my shelter by modifying……</a:t>
            </a:r>
          </a:p>
          <a:p>
            <a:r>
              <a:rPr lang="en-US" sz="4000" dirty="0"/>
              <a:t>My shelter is made of …. which means….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8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6F14C-BA89-C04B-B47F-638C85F0D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Ergonomics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55FA9-5C9D-B14B-8006-A4C63E08C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well the product or environment is sized to fit the user </a:t>
            </a:r>
          </a:p>
        </p:txBody>
      </p:sp>
    </p:spTree>
    <p:extLst>
      <p:ext uri="{BB962C8B-B14F-4D97-AF65-F5344CB8AC3E}">
        <p14:creationId xmlns:p14="http://schemas.microsoft.com/office/powerpoint/2010/main" val="137488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0DD9-879E-8745-B565-1524D2A7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8969E-D80D-9B46-8A93-601C2E24B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ergonomics of my shelter could be improved by…..</a:t>
            </a:r>
          </a:p>
          <a:p>
            <a:r>
              <a:rPr lang="en-US" sz="4000" dirty="0"/>
              <a:t>The seating in my shelter could be adjusted in terms of the comfort / posture / height by…..</a:t>
            </a:r>
          </a:p>
        </p:txBody>
      </p:sp>
    </p:spTree>
    <p:extLst>
      <p:ext uri="{BB962C8B-B14F-4D97-AF65-F5344CB8AC3E}">
        <p14:creationId xmlns:p14="http://schemas.microsoft.com/office/powerpoint/2010/main" val="100107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A684-F651-6B48-AAE3-350C31F0D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Fit for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D1A51-A51B-DA40-8349-0A87B5A5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well the environment or building meets the requirements that it was designed for</a:t>
            </a:r>
          </a:p>
        </p:txBody>
      </p:sp>
    </p:spTree>
    <p:extLst>
      <p:ext uri="{BB962C8B-B14F-4D97-AF65-F5344CB8AC3E}">
        <p14:creationId xmlns:p14="http://schemas.microsoft.com/office/powerpoint/2010/main" val="2456824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969EB-0B0F-D741-8757-1F95ADF7E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7B9AB-6C73-B44D-88C0-5B8D11EBF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My design could be more fit for purpose as a shelter by…….</a:t>
            </a:r>
          </a:p>
          <a:p>
            <a:r>
              <a:rPr lang="en-US" sz="4000" dirty="0"/>
              <a:t>I could trial a different…..in order to </a:t>
            </a:r>
            <a:r>
              <a:rPr lang="en-US" sz="4000"/>
              <a:t>make my shelter </a:t>
            </a:r>
            <a:r>
              <a:rPr lang="en-US" sz="4000" dirty="0"/>
              <a:t>more fit for purpose</a:t>
            </a:r>
          </a:p>
        </p:txBody>
      </p:sp>
    </p:spTree>
    <p:extLst>
      <p:ext uri="{BB962C8B-B14F-4D97-AF65-F5344CB8AC3E}">
        <p14:creationId xmlns:p14="http://schemas.microsoft.com/office/powerpoint/2010/main" val="194754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F83CB-B6EC-D84D-BFB2-714DA296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10CC1-0F94-4743-BC00-21FF16602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Protecting the user from harm</a:t>
            </a:r>
          </a:p>
        </p:txBody>
      </p:sp>
    </p:spTree>
    <p:extLst>
      <p:ext uri="{BB962C8B-B14F-4D97-AF65-F5344CB8AC3E}">
        <p14:creationId xmlns:p14="http://schemas.microsoft.com/office/powerpoint/2010/main" val="2568673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</TotalTime>
  <Words>192</Words>
  <Application>Microsoft Macintosh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function</vt:lpstr>
      <vt:lpstr>Strength</vt:lpstr>
      <vt:lpstr>durability</vt:lpstr>
      <vt:lpstr>Example:</vt:lpstr>
      <vt:lpstr>Ergonomics</vt:lpstr>
      <vt:lpstr>example</vt:lpstr>
      <vt:lpstr>Fit for purpose</vt:lpstr>
      <vt:lpstr>example</vt:lpstr>
      <vt:lpstr>safety</vt:lpstr>
      <vt:lpstr>stability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</dc:title>
  <dc:creator>Maiken Calkoen</dc:creator>
  <cp:lastModifiedBy>Maiken Calkoen</cp:lastModifiedBy>
  <cp:revision>4</cp:revision>
  <dcterms:created xsi:type="dcterms:W3CDTF">2018-10-31T21:52:09Z</dcterms:created>
  <dcterms:modified xsi:type="dcterms:W3CDTF">2018-10-31T22:14:58Z</dcterms:modified>
</cp:coreProperties>
</file>