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4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4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0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9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0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20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7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9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3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1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6403B-F9B1-7442-8332-06896C2EABA9}" type="datetimeFigureOut">
              <a:rPr lang="en-US" smtClean="0"/>
              <a:t>19/02/15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D913C-5222-7346-8EF2-92CC74B8D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4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Frank Lloyd Wright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‘the interior space itself is the reality of the building”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2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Fallingwater</a:t>
            </a:r>
            <a:r>
              <a:rPr lang="en-US" dirty="0" smtClean="0"/>
              <a:t> 1935 - 1939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592" b="15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380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Robie</a:t>
            </a:r>
            <a:r>
              <a:rPr lang="en-US" dirty="0" smtClean="0"/>
              <a:t> House 1908 – 1909 Chicago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108" b="81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791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Imperial Hotel, Tokyo 1915 - 1922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588" b="75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80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 Ennis House 1923 – 24 L.A.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676" r="36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847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Inspiration – textile block houses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882" b="3882"/>
          <a:stretch>
            <a:fillRect/>
          </a:stretch>
        </p:blipFill>
        <p:spPr>
          <a:xfrm>
            <a:off x="657708" y="4465866"/>
            <a:ext cx="4154484" cy="22848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87" y="1600201"/>
            <a:ext cx="2717510" cy="2674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656" y="1600201"/>
            <a:ext cx="3883659" cy="51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4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Johnson Building Wisconsin 1939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60" b="85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918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Guggenheim Museum, New York 1959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520" b="7520"/>
          <a:stretch>
            <a:fillRect/>
          </a:stretch>
        </p:blipFill>
        <p:spPr>
          <a:xfrm>
            <a:off x="457200" y="1600201"/>
            <a:ext cx="4140068" cy="22768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54" y="1600200"/>
            <a:ext cx="4112816" cy="3345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877079"/>
            <a:ext cx="29972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3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Marin County Civic Centre 1957 -1966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770" r="4770"/>
          <a:stretch>
            <a:fillRect/>
          </a:stretch>
        </p:blipFill>
        <p:spPr>
          <a:xfrm>
            <a:off x="457200" y="1600200"/>
            <a:ext cx="5491204" cy="30199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647" y="3754128"/>
            <a:ext cx="4655806" cy="3103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1" y="4094328"/>
            <a:ext cx="4185906" cy="277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62</Words>
  <Application>Microsoft Macintosh PowerPoint</Application>
  <PresentationFormat>On-screen Show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Frank Lloyd Wright</vt:lpstr>
      <vt:lpstr>Fallingwater 1935 - 1939</vt:lpstr>
      <vt:lpstr>Robie House 1908 – 1909 Chicago</vt:lpstr>
      <vt:lpstr>Imperial Hotel, Tokyo 1915 - 1922</vt:lpstr>
      <vt:lpstr>Charles Ennis House 1923 – 24 L.A.</vt:lpstr>
      <vt:lpstr>Inspiration – textile block houses</vt:lpstr>
      <vt:lpstr>Johnson Building Wisconsin 1939</vt:lpstr>
      <vt:lpstr>Guggenheim Museum, New York 1959</vt:lpstr>
      <vt:lpstr>Marin County Civic Centre 1957 -1966</vt:lpstr>
    </vt:vector>
  </TitlesOfParts>
  <Company>Karamu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Frank Lloyd Wright</dc:title>
  <dc:creator>Maiken Calkoen</dc:creator>
  <cp:lastModifiedBy>Maiken Calkoen</cp:lastModifiedBy>
  <cp:revision>4</cp:revision>
  <dcterms:created xsi:type="dcterms:W3CDTF">2015-02-18T19:31:36Z</dcterms:created>
  <dcterms:modified xsi:type="dcterms:W3CDTF">2015-02-18T19:57:54Z</dcterms:modified>
</cp:coreProperties>
</file>