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1" r:id="rId4"/>
    <p:sldId id="260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04"/>
  </p:normalViewPr>
  <p:slideViewPr>
    <p:cSldViewPr snapToGrid="0" snapToObjects="1">
      <p:cViewPr varScale="1">
        <p:scale>
          <a:sx n="85" d="100"/>
          <a:sy n="85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F9D6-3A1A-7647-90E0-D72D5C992DC6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65740-CFD1-2342-AB0E-26C48C680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ustler.net/index.php/article/land_architecture_people/" TargetMode="External"/><Relationship Id="rId3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hyperlink" Target="http://www.aaschool.ac.uk/PUBLIC/WHATSON/travelling.php?filter=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hyperlink" Target="http://www.lyncharchitects.com/practice/new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hyperlink" Target="http://www.ssdarchitecture.com/works/research/convergent-flux-korea-societ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hyperlink" Target="http://www.designspotter.com/product/2012/07/Exhibition-Design-for-Architectural-Particle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hyperlink" Target="https://www.google.co.nz/search?q=architectural+exhibition&amp;safe=strict&amp;rls=com.microsoft:en-US:%7Breferrer:source&amp;rlz=1I7ADRA_en&amp;tbm=isch&amp;tbo=u&amp;source=univ&amp;sa=X&amp;ved=0CBsQsARqFQoTCLCor9y4_McCFSfHpgodI5QJOQ&amp;biw=1380&amp;bih=714#imgrc=pZxY5_sphMWDlM%3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Relationship Id="rId3" Type="http://schemas.openxmlformats.org/officeDocument/2006/relationships/hyperlink" Target="http://lateraloffice.com/TRUE-NORTH-at-ANCHORAGE-201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85" y="929390"/>
            <a:ext cx="109578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Exhibition design thinking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48" y="0"/>
            <a:ext cx="10518098" cy="69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100335" y="1100334"/>
            <a:ext cx="6553102" cy="4352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911" y="898685"/>
            <a:ext cx="7160313" cy="47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52992" cy="4352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058" y="2068643"/>
            <a:ext cx="7210942" cy="47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02" y="0"/>
            <a:ext cx="45549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02186" y="1328988"/>
            <a:ext cx="8629056" cy="57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00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33" y="0"/>
            <a:ext cx="10328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6509" y="239843"/>
            <a:ext cx="461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Land people architecture exhibition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3726" y="2443397"/>
            <a:ext cx="1918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interaction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13" y="0"/>
            <a:ext cx="103751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68656" y="5681272"/>
            <a:ext cx="13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viewing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26" y="0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9423" y="6190937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hlinkClick r:id="rId3"/>
              </a:rPr>
              <a:t>Connections links continuity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5" y="556833"/>
            <a:ext cx="8934137" cy="5819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3252" y="5231567"/>
            <a:ext cx="1343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3D forms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40" y="0"/>
            <a:ext cx="117247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3272" y="4811843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Large scale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" y="0"/>
            <a:ext cx="119269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4373" y="929391"/>
            <a:ext cx="298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/>
              </a:rPr>
              <a:t>representational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0"/>
            <a:ext cx="10332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</Words>
  <Application>Microsoft Macintosh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Maiken Calkoen</dc:creator>
  <cp:lastModifiedBy>Maiken Calkoen</cp:lastModifiedBy>
  <cp:revision>8</cp:revision>
  <dcterms:created xsi:type="dcterms:W3CDTF">2015-09-16T20:58:50Z</dcterms:created>
  <dcterms:modified xsi:type="dcterms:W3CDTF">2015-09-17T20:59:13Z</dcterms:modified>
</cp:coreProperties>
</file>